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</p:sldIdLst>
  <p:sldSz cx="10080625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2" d="100"/>
          <a:sy n="92" d="100"/>
        </p:scale>
        <p:origin x="9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777" y="1433876"/>
            <a:ext cx="7185071" cy="2765943"/>
          </a:xfrm>
        </p:spPr>
        <p:txBody>
          <a:bodyPr anchor="b">
            <a:normAutofit/>
          </a:bodyPr>
          <a:lstStyle>
            <a:lvl1pPr algn="ctr">
              <a:defRPr sz="529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777" y="4283817"/>
            <a:ext cx="7185071" cy="1511934"/>
          </a:xfrm>
        </p:spPr>
        <p:txBody>
          <a:bodyPr>
            <a:normAutofit/>
          </a:bodyPr>
          <a:lstStyle>
            <a:lvl1pPr marL="0" indent="0" algn="ctr">
              <a:buNone/>
              <a:defRPr sz="2425">
                <a:solidFill>
                  <a:schemeClr val="bg1">
                    <a:lumMod val="50000"/>
                  </a:schemeClr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109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46" y="4728240"/>
            <a:ext cx="8569550" cy="894650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79574" y="769703"/>
            <a:ext cx="8121495" cy="3542990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531" y="5631427"/>
            <a:ext cx="8569566" cy="752299"/>
          </a:xfrm>
        </p:spPr>
        <p:txBody>
          <a:bodyPr/>
          <a:lstStyle>
            <a:lvl1pPr marL="0" indent="0" algn="ctr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497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31" y="671972"/>
            <a:ext cx="8569566" cy="3777903"/>
          </a:xfrm>
        </p:spPr>
        <p:txBody>
          <a:bodyPr anchor="ctr"/>
          <a:lstStyle>
            <a:lvl1pPr algn="ctr">
              <a:defRPr sz="352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531" y="4635037"/>
            <a:ext cx="8569566" cy="1748690"/>
          </a:xfrm>
        </p:spPr>
        <p:txBody>
          <a:bodyPr anchor="ctr"/>
          <a:lstStyle>
            <a:lvl1pPr marL="0" indent="0" algn="ctr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635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5761" y="961867"/>
            <a:ext cx="7691729" cy="3009226"/>
          </a:xfrm>
        </p:spPr>
        <p:txBody>
          <a:bodyPr anchor="ctr"/>
          <a:lstStyle>
            <a:lvl1pPr>
              <a:defRPr sz="352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22669" y="3979392"/>
            <a:ext cx="7236601" cy="655644"/>
          </a:xfrm>
        </p:spPr>
        <p:txBody>
          <a:bodyPr anchor="t">
            <a:normAutofit/>
          </a:bodyPr>
          <a:lstStyle>
            <a:lvl1pPr marL="0" indent="0">
              <a:buNone/>
              <a:defRPr sz="1543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531" y="4820199"/>
            <a:ext cx="8569566" cy="156644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13181" y="978700"/>
            <a:ext cx="602906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81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654224" y="3439239"/>
            <a:ext cx="610351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818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3070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31" y="2357545"/>
            <a:ext cx="8569566" cy="2768833"/>
          </a:xfrm>
        </p:spPr>
        <p:txBody>
          <a:bodyPr anchor="b"/>
          <a:lstStyle>
            <a:lvl1pPr algn="ctr">
              <a:defRPr sz="352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531" y="5139361"/>
            <a:ext cx="8569566" cy="1257349"/>
          </a:xfrm>
        </p:spPr>
        <p:txBody>
          <a:bodyPr anchor="t"/>
          <a:lstStyle>
            <a:lvl1pPr marL="0" indent="0" algn="ctr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3839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755531" y="671971"/>
            <a:ext cx="8569566" cy="17693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755530" y="2609282"/>
            <a:ext cx="2727669" cy="63522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646" b="0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755530" y="3244505"/>
            <a:ext cx="2727669" cy="3139222"/>
          </a:xfrm>
        </p:spPr>
        <p:txBody>
          <a:bodyPr anchor="t">
            <a:normAutofit/>
          </a:bodyPr>
          <a:lstStyle>
            <a:lvl1pPr marL="0" indent="0" algn="ctr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81338" y="2609282"/>
            <a:ext cx="2721505" cy="63522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646" b="0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672210" y="3244505"/>
            <a:ext cx="2731286" cy="3139222"/>
          </a:xfrm>
        </p:spPr>
        <p:txBody>
          <a:bodyPr anchor="t">
            <a:normAutofit/>
          </a:bodyPr>
          <a:lstStyle>
            <a:lvl1pPr marL="0" indent="0" algn="ctr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592506" y="2609282"/>
            <a:ext cx="2732590" cy="63522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646" b="0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6592506" y="3244505"/>
            <a:ext cx="2732590" cy="3139222"/>
          </a:xfrm>
        </p:spPr>
        <p:txBody>
          <a:bodyPr anchor="t">
            <a:normAutofit/>
          </a:bodyPr>
          <a:lstStyle>
            <a:lvl1pPr marL="0" indent="0" algn="ctr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6980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755531" y="673263"/>
            <a:ext cx="8569566" cy="176802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755530" y="4635035"/>
            <a:ext cx="2725547" cy="63522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25" b="0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755530" y="2609282"/>
            <a:ext cx="2725547" cy="1679928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755530" y="5270258"/>
            <a:ext cx="2725547" cy="1113468"/>
          </a:xfrm>
        </p:spPr>
        <p:txBody>
          <a:bodyPr anchor="t">
            <a:normAutofit/>
          </a:bodyPr>
          <a:lstStyle>
            <a:lvl1pPr marL="0" indent="0" algn="ctr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73375" y="4635035"/>
            <a:ext cx="2730027" cy="63522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25" b="0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672208" y="2609282"/>
            <a:ext cx="2731287" cy="1679928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672208" y="5270257"/>
            <a:ext cx="2731287" cy="1113469"/>
          </a:xfrm>
        </p:spPr>
        <p:txBody>
          <a:bodyPr anchor="t">
            <a:normAutofit/>
          </a:bodyPr>
          <a:lstStyle>
            <a:lvl1pPr marL="0" indent="0" algn="ctr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592507" y="4635035"/>
            <a:ext cx="2729079" cy="63522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25" b="0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592506" y="2609282"/>
            <a:ext cx="2732590" cy="1679928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6592402" y="5270255"/>
            <a:ext cx="2732694" cy="1113471"/>
          </a:xfrm>
        </p:spPr>
        <p:txBody>
          <a:bodyPr anchor="t">
            <a:normAutofit/>
          </a:bodyPr>
          <a:lstStyle>
            <a:lvl1pPr marL="0" indent="0" algn="ctr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3919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755531" y="2609283"/>
            <a:ext cx="8569566" cy="377444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3918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3948" y="671974"/>
            <a:ext cx="2111149" cy="571175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755530" y="671974"/>
            <a:ext cx="6332409" cy="5711753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58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755529" y="2609282"/>
            <a:ext cx="8569049" cy="377444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196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30" y="913339"/>
            <a:ext cx="8559066" cy="3016836"/>
          </a:xfrm>
        </p:spPr>
        <p:txBody>
          <a:bodyPr anchor="b">
            <a:normAutofit/>
          </a:bodyPr>
          <a:lstStyle>
            <a:lvl1pPr>
              <a:defRPr sz="440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530" y="4031671"/>
            <a:ext cx="8559066" cy="1508168"/>
          </a:xfrm>
        </p:spPr>
        <p:txBody>
          <a:bodyPr>
            <a:normAutofit/>
          </a:bodyPr>
          <a:lstStyle>
            <a:lvl1pPr marL="0" indent="0" algn="ctr">
              <a:buNone/>
              <a:defRPr sz="2205">
                <a:solidFill>
                  <a:schemeClr val="bg1">
                    <a:lumMod val="50000"/>
                  </a:schemeClr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466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755531" y="681802"/>
            <a:ext cx="8569565" cy="17594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755529" y="2609282"/>
            <a:ext cx="4221780" cy="377444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5103316" y="2609282"/>
            <a:ext cx="4221262" cy="377444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842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755531" y="681802"/>
            <a:ext cx="8569565" cy="17594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7810" y="2613608"/>
            <a:ext cx="4029501" cy="749567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866" b="0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755530" y="3363177"/>
            <a:ext cx="4221780" cy="302054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88710" y="2613608"/>
            <a:ext cx="4036387" cy="749567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866" b="0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5103317" y="3363177"/>
            <a:ext cx="4221263" cy="302054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045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397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24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30" y="671971"/>
            <a:ext cx="3254117" cy="2230261"/>
          </a:xfrm>
        </p:spPr>
        <p:txBody>
          <a:bodyPr anchor="b"/>
          <a:lstStyle>
            <a:lvl1pPr algn="ctr">
              <a:defRPr sz="352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4198658" y="671973"/>
            <a:ext cx="5126437" cy="571175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530" y="2902232"/>
            <a:ext cx="3254118" cy="3481494"/>
          </a:xfrm>
        </p:spPr>
        <p:txBody>
          <a:bodyPr/>
          <a:lstStyle>
            <a:lvl1pPr marL="0" indent="0" algn="ctr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076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31" y="671971"/>
            <a:ext cx="4552617" cy="2230263"/>
          </a:xfrm>
        </p:spPr>
        <p:txBody>
          <a:bodyPr anchor="b"/>
          <a:lstStyle>
            <a:lvl1pPr algn="ctr">
              <a:defRPr sz="352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16861" y="671972"/>
            <a:ext cx="3313742" cy="5711754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546" y="2902233"/>
            <a:ext cx="4552602" cy="3481493"/>
          </a:xfrm>
        </p:spPr>
        <p:txBody>
          <a:bodyPr/>
          <a:lstStyle>
            <a:lvl1pPr marL="0" indent="0" algn="ctr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966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10080627" cy="755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5531" y="681802"/>
            <a:ext cx="8569565" cy="1759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531" y="2609283"/>
            <a:ext cx="8569566" cy="3774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48956" y="6485223"/>
            <a:ext cx="226814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2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5530" y="6485223"/>
            <a:ext cx="5517296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2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93227" y="6485223"/>
            <a:ext cx="63187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2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289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ctr" defTabSz="1007943" rtl="0" eaLnBrk="1" latinLnBrk="0" hangingPunct="1">
        <a:lnSpc>
          <a:spcPct val="90000"/>
        </a:lnSpc>
        <a:spcBef>
          <a:spcPct val="0"/>
        </a:spcBef>
        <a:buNone/>
        <a:defRPr sz="3968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120000"/>
        </a:lnSpc>
        <a:spcBef>
          <a:spcPts val="1102"/>
        </a:spcBef>
        <a:buClr>
          <a:schemeClr val="tx1"/>
        </a:buClr>
        <a:buFont typeface="Arial" panose="020B0604020202020204" pitchFamily="34" charset="0"/>
        <a:buChar char="•"/>
        <a:defRPr sz="2205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120000"/>
        </a:lnSpc>
        <a:spcBef>
          <a:spcPts val="551"/>
        </a:spcBef>
        <a:buClr>
          <a:schemeClr val="tx1"/>
        </a:buClr>
        <a:buFont typeface="Arial" panose="020B0604020202020204" pitchFamily="34" charset="0"/>
        <a:buChar char="•"/>
        <a:defRPr sz="1984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120000"/>
        </a:lnSpc>
        <a:spcBef>
          <a:spcPts val="551"/>
        </a:spcBef>
        <a:buClr>
          <a:schemeClr val="tx1"/>
        </a:buClr>
        <a:buFont typeface="Arial" panose="020B0604020202020204" pitchFamily="34" charset="0"/>
        <a:buChar char="•"/>
        <a:defRPr sz="1764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120000"/>
        </a:lnSpc>
        <a:spcBef>
          <a:spcPts val="551"/>
        </a:spcBef>
        <a:buClr>
          <a:schemeClr val="tx1"/>
        </a:buClr>
        <a:buFont typeface="Arial" panose="020B0604020202020204" pitchFamily="34" charset="0"/>
        <a:buChar char="•"/>
        <a:defRPr sz="1543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120000"/>
        </a:lnSpc>
        <a:spcBef>
          <a:spcPts val="551"/>
        </a:spcBef>
        <a:buClr>
          <a:schemeClr val="tx1"/>
        </a:buClr>
        <a:buFont typeface="Arial" panose="020B0604020202020204" pitchFamily="34" charset="0"/>
        <a:buChar char="•"/>
        <a:defRPr sz="1543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120000"/>
        </a:lnSpc>
        <a:spcBef>
          <a:spcPts val="551"/>
        </a:spcBef>
        <a:buClr>
          <a:schemeClr val="tx1"/>
        </a:buClr>
        <a:buFont typeface="Arial" panose="020B0604020202020204" pitchFamily="34" charset="0"/>
        <a:buChar char="•"/>
        <a:defRPr sz="1543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120000"/>
        </a:lnSpc>
        <a:spcBef>
          <a:spcPts val="551"/>
        </a:spcBef>
        <a:buClr>
          <a:schemeClr val="tx1"/>
        </a:buClr>
        <a:buFont typeface="Arial" panose="020B0604020202020204" pitchFamily="34" charset="0"/>
        <a:buChar char="•"/>
        <a:defRPr sz="1543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120000"/>
        </a:lnSpc>
        <a:spcBef>
          <a:spcPts val="551"/>
        </a:spcBef>
        <a:buClr>
          <a:schemeClr val="tx1"/>
        </a:buClr>
        <a:buFont typeface="Arial" panose="020B0604020202020204" pitchFamily="34" charset="0"/>
        <a:buChar char="•"/>
        <a:defRPr sz="1543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120000"/>
        </a:lnSpc>
        <a:spcBef>
          <a:spcPts val="551"/>
        </a:spcBef>
        <a:buClr>
          <a:schemeClr val="tx1"/>
        </a:buClr>
        <a:buFont typeface="Arial" panose="020B0604020202020204" pitchFamily="34" charset="0"/>
        <a:buChar char="•"/>
        <a:defRPr sz="1543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02305" y="706512"/>
            <a:ext cx="7185071" cy="2765943"/>
          </a:xfrm>
        </p:spPr>
        <p:txBody>
          <a:bodyPr>
            <a:normAutofit fontScale="90000"/>
          </a:bodyPr>
          <a:lstStyle/>
          <a:p>
            <a:r>
              <a:rPr lang="es-MX" dirty="0" smtClean="0">
                <a:solidFill>
                  <a:schemeClr val="bg2">
                    <a:lumMod val="50000"/>
                  </a:schemeClr>
                </a:solidFill>
              </a:rPr>
              <a:t>¡¡¡  INICIAMOS  !!!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>
                <a:solidFill>
                  <a:schemeClr val="accent2">
                    <a:lumMod val="50000"/>
                  </a:schemeClr>
                </a:solidFill>
              </a:rPr>
              <a:t>PROGRAMA DE PROMOCIÓN DE LA SALUD EMOCIONAL INFANTIL</a:t>
            </a:r>
            <a:r>
              <a:rPr lang="es-MX" dirty="0" smtClean="0"/>
              <a:t> </a:t>
            </a:r>
            <a:br>
              <a:rPr lang="es-MX" dirty="0" smtClean="0"/>
            </a:br>
            <a:r>
              <a:rPr lang="es-MX" dirty="0" smtClean="0">
                <a:solidFill>
                  <a:schemeClr val="accent3">
                    <a:lumMod val="50000"/>
                  </a:schemeClr>
                </a:solidFill>
              </a:rPr>
              <a:t>SEDE B</a:t>
            </a:r>
            <a:endParaRPr lang="es-MX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59871" y="3304309"/>
            <a:ext cx="8092521" cy="1511934"/>
          </a:xfrm>
        </p:spPr>
        <p:txBody>
          <a:bodyPr>
            <a:noAutofit/>
          </a:bodyPr>
          <a:lstStyle/>
          <a:p>
            <a:r>
              <a:rPr lang="es-MX" sz="2800" b="1" dirty="0" smtClean="0">
                <a:solidFill>
                  <a:schemeClr val="bg2">
                    <a:lumMod val="50000"/>
                  </a:schemeClr>
                </a:solidFill>
                <a:latin typeface="Bradley Hand ITC" panose="03070402050302030203" pitchFamily="66" charset="0"/>
              </a:rPr>
              <a:t>Desarrollando inteligencia emocional, habilidades para la sana convivencia y ambientes armoniosos</a:t>
            </a:r>
            <a:endParaRPr lang="es-MX" sz="2800" b="1" dirty="0">
              <a:solidFill>
                <a:schemeClr val="bg2">
                  <a:lumMod val="50000"/>
                </a:schemeClr>
              </a:solidFill>
              <a:latin typeface="Bradley Hand ITC" panose="03070402050302030203" pitchFamily="66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41" y="178746"/>
            <a:ext cx="1411063" cy="1411063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2727" y="178747"/>
            <a:ext cx="1515884" cy="1515884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2046351" y="4816243"/>
            <a:ext cx="77822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solidFill>
                  <a:schemeClr val="accent6">
                    <a:lumMod val="50000"/>
                  </a:schemeClr>
                </a:solidFill>
              </a:rPr>
              <a:t>Invitadas especiales: Maestras sede B</a:t>
            </a:r>
          </a:p>
          <a:p>
            <a:r>
              <a:rPr lang="es-MX" sz="2800" b="1" dirty="0" smtClean="0">
                <a:solidFill>
                  <a:schemeClr val="accent6">
                    <a:lumMod val="50000"/>
                  </a:schemeClr>
                </a:solidFill>
              </a:rPr>
              <a:t>Lugar:                        Aula de informática</a:t>
            </a:r>
          </a:p>
          <a:p>
            <a:r>
              <a:rPr lang="es-MX" sz="2800" b="1" dirty="0" smtClean="0">
                <a:solidFill>
                  <a:schemeClr val="accent6">
                    <a:lumMod val="50000"/>
                  </a:schemeClr>
                </a:solidFill>
              </a:rPr>
              <a:t>Fecha:                        </a:t>
            </a:r>
            <a:r>
              <a:rPr lang="es-MX" sz="2800" b="1" smtClean="0">
                <a:solidFill>
                  <a:schemeClr val="accent6">
                    <a:lumMod val="50000"/>
                  </a:schemeClr>
                </a:solidFill>
              </a:rPr>
              <a:t>Lunes 22 </a:t>
            </a:r>
            <a:r>
              <a:rPr lang="es-MX" sz="2800" b="1" dirty="0" smtClean="0">
                <a:solidFill>
                  <a:schemeClr val="accent6">
                    <a:lumMod val="50000"/>
                  </a:schemeClr>
                </a:solidFill>
              </a:rPr>
              <a:t>de abril de 2024</a:t>
            </a:r>
          </a:p>
          <a:p>
            <a:r>
              <a:rPr lang="es-MX" sz="2800" b="1" dirty="0" smtClean="0">
                <a:solidFill>
                  <a:schemeClr val="accent6">
                    <a:lumMod val="50000"/>
                  </a:schemeClr>
                </a:solidFill>
              </a:rPr>
              <a:t>Hora:                         11:30 a.m.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451005" y="6266870"/>
            <a:ext cx="93102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chemeClr val="accent3">
                    <a:lumMod val="50000"/>
                  </a:schemeClr>
                </a:solidFill>
              </a:rPr>
              <a:t>NOTA: </a:t>
            </a:r>
          </a:p>
          <a:p>
            <a:r>
              <a:rPr lang="es-MX" b="1" dirty="0">
                <a:solidFill>
                  <a:schemeClr val="accent3">
                    <a:lumMod val="50000"/>
                  </a:schemeClr>
                </a:solidFill>
              </a:rPr>
              <a:t>Ser puntuales, para poder conocer el trabajo que realizaremos con toda nuestra comunidad</a:t>
            </a:r>
          </a:p>
          <a:p>
            <a:r>
              <a:rPr lang="es-MX" b="1" dirty="0" smtClean="0">
                <a:solidFill>
                  <a:schemeClr val="accent3">
                    <a:lumMod val="50000"/>
                  </a:schemeClr>
                </a:solidFill>
              </a:rPr>
              <a:t>Maestras mañana enviar 10 minutos antes a los estudiantes a casa, </a:t>
            </a:r>
          </a:p>
          <a:p>
            <a:r>
              <a:rPr lang="es-MX" b="1" dirty="0" smtClean="0">
                <a:solidFill>
                  <a:schemeClr val="accent3">
                    <a:lumMod val="50000"/>
                  </a:schemeClr>
                </a:solidFill>
              </a:rPr>
              <a:t>Maestras de la tarde ingreso de estudiantes 10 minutos después</a:t>
            </a:r>
          </a:p>
        </p:txBody>
      </p:sp>
    </p:spTree>
    <p:extLst>
      <p:ext uri="{BB962C8B-B14F-4D97-AF65-F5344CB8AC3E}">
        <p14:creationId xmlns:p14="http://schemas.microsoft.com/office/powerpoint/2010/main" val="586285937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Got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TM04033925[[fn=Gota]]</Template>
  <TotalTime>59</TotalTime>
  <Words>77</Words>
  <Application>Microsoft Office PowerPoint</Application>
  <PresentationFormat>Personalizado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Bradley Hand ITC</vt:lpstr>
      <vt:lpstr>Tw Cen MT</vt:lpstr>
      <vt:lpstr>Gota</vt:lpstr>
      <vt:lpstr>¡¡¡  INICIAMOS  !!! PROGRAMA DE PROMOCIÓN DE LA SALUD EMOCIONAL INFANTIL  SEDE 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¡¡¡  INICIAMOS  !!! PROGRAMA DE PROMOCIÓN DE LA SALUD EMOCIONAL INFANTIL  SEDE B</dc:title>
  <dc:creator>Usuario de Windows</dc:creator>
  <cp:lastModifiedBy>Usuario de Windows</cp:lastModifiedBy>
  <cp:revision>4</cp:revision>
  <dcterms:created xsi:type="dcterms:W3CDTF">2024-04-18T13:28:47Z</dcterms:created>
  <dcterms:modified xsi:type="dcterms:W3CDTF">2024-05-07T16:28:39Z</dcterms:modified>
</cp:coreProperties>
</file>