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008062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777" y="1433876"/>
            <a:ext cx="7185071" cy="2765943"/>
          </a:xfrm>
        </p:spPr>
        <p:txBody>
          <a:bodyPr anchor="b">
            <a:normAutofit/>
          </a:bodyPr>
          <a:lstStyle>
            <a:lvl1pPr algn="ctr">
              <a:defRPr sz="529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777" y="4283817"/>
            <a:ext cx="7185071" cy="1511934"/>
          </a:xfrm>
        </p:spPr>
        <p:txBody>
          <a:bodyPr>
            <a:normAutofit/>
          </a:bodyPr>
          <a:lstStyle>
            <a:lvl1pPr marL="0" indent="0" algn="ctr">
              <a:buNone/>
              <a:defRPr sz="242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0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46" y="4728240"/>
            <a:ext cx="8569550" cy="894650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574" y="769703"/>
            <a:ext cx="8121495" cy="3542990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5631427"/>
            <a:ext cx="8569566" cy="752299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671972"/>
            <a:ext cx="8569566" cy="3777903"/>
          </a:xfrm>
        </p:spPr>
        <p:txBody>
          <a:bodyPr anchor="ctr"/>
          <a:lstStyle>
            <a:lvl1pPr algn="ctr"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4635037"/>
            <a:ext cx="8569566" cy="1748690"/>
          </a:xfrm>
        </p:spPr>
        <p:txBody>
          <a:bodyPr anchor="ctr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35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61" y="961867"/>
            <a:ext cx="7691729" cy="3009226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22669" y="3979392"/>
            <a:ext cx="7236601" cy="65564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4820199"/>
            <a:ext cx="8569566" cy="15664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3181" y="978700"/>
            <a:ext cx="6029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54224" y="3439239"/>
            <a:ext cx="610351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070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2357545"/>
            <a:ext cx="8569566" cy="276883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5139361"/>
            <a:ext cx="8569566" cy="1257349"/>
          </a:xfrm>
        </p:spPr>
        <p:txBody>
          <a:bodyPr anchor="t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83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55531" y="671971"/>
            <a:ext cx="8569566" cy="1769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5530" y="2609282"/>
            <a:ext cx="2727669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55530" y="3244505"/>
            <a:ext cx="2727669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1338" y="2609282"/>
            <a:ext cx="2721505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72210" y="3244505"/>
            <a:ext cx="2731286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6" y="2609282"/>
            <a:ext cx="2732590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592506" y="3244505"/>
            <a:ext cx="2732590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98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55531" y="673263"/>
            <a:ext cx="8569566" cy="17680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55530" y="4635035"/>
            <a:ext cx="2725547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55530" y="2609282"/>
            <a:ext cx="2725547" cy="1679928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5530" y="5270258"/>
            <a:ext cx="2725547" cy="1113468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3375" y="4635035"/>
            <a:ext cx="2730027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72208" y="2609282"/>
            <a:ext cx="2731287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72208" y="5270257"/>
            <a:ext cx="2731287" cy="111346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7" y="4635035"/>
            <a:ext cx="2729079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592506" y="2609282"/>
            <a:ext cx="2732590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592402" y="5270255"/>
            <a:ext cx="2732694" cy="1113471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91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55531" y="2609283"/>
            <a:ext cx="8569566" cy="37744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91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671974"/>
            <a:ext cx="2111149" cy="571175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55530" y="671974"/>
            <a:ext cx="6332409" cy="571175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8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55529" y="2609282"/>
            <a:ext cx="8569049" cy="37744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0" y="913339"/>
            <a:ext cx="8559066" cy="3016836"/>
          </a:xfrm>
        </p:spPr>
        <p:txBody>
          <a:bodyPr anchor="b">
            <a:normAutofit/>
          </a:bodyPr>
          <a:lstStyle>
            <a:lvl1pPr>
              <a:defRPr sz="440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30" y="4031671"/>
            <a:ext cx="8559066" cy="1508168"/>
          </a:xfrm>
        </p:spPr>
        <p:txBody>
          <a:bodyPr>
            <a:normAutofit/>
          </a:bodyPr>
          <a:lstStyle>
            <a:lvl1pPr marL="0" indent="0" algn="ctr">
              <a:buNone/>
              <a:defRPr sz="220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6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55529" y="2609282"/>
            <a:ext cx="4221780" cy="37744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103316" y="2609282"/>
            <a:ext cx="4221262" cy="37744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4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7810" y="2613608"/>
            <a:ext cx="4029501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55530" y="3363177"/>
            <a:ext cx="4221780" cy="302054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8710" y="2613608"/>
            <a:ext cx="4036387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103317" y="3363177"/>
            <a:ext cx="4221263" cy="302054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4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9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0" y="671971"/>
            <a:ext cx="3254117" cy="2230261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198658" y="671973"/>
            <a:ext cx="5126437" cy="571175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0" y="2902232"/>
            <a:ext cx="3254118" cy="3481494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671971"/>
            <a:ext cx="4552617" cy="223026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6861" y="671972"/>
            <a:ext cx="3313742" cy="5711754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6" y="2902233"/>
            <a:ext cx="4552602" cy="3481493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6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0080627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31" y="2609283"/>
            <a:ext cx="8569566" cy="377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8956" y="6485223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30" y="6485223"/>
            <a:ext cx="551729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3227" y="6485223"/>
            <a:ext cx="63187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8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sz="3968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120000"/>
        </a:lnSpc>
        <a:spcBef>
          <a:spcPts val="1102"/>
        </a:spcBef>
        <a:buClr>
          <a:schemeClr val="tx1"/>
        </a:buClr>
        <a:buFont typeface="Arial" panose="020B0604020202020204" pitchFamily="34" charset="0"/>
        <a:buChar char="•"/>
        <a:defRPr sz="2205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98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76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2305" y="706512"/>
            <a:ext cx="7185071" cy="2765943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¡¡¡  INICIAMOS  !!!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PROGRAMA DE PROMOCIÓN DE LA SALUD EMOCIONAL INFANTIL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MX" dirty="0" smtClean="0">
                <a:solidFill>
                  <a:schemeClr val="accent3">
                    <a:lumMod val="50000"/>
                  </a:schemeClr>
                </a:solidFill>
              </a:rPr>
              <a:t>SEDE B</a:t>
            </a:r>
            <a:endParaRPr lang="es-MX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59871" y="3304309"/>
            <a:ext cx="8092521" cy="1511934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Desarrollando inteligencia emocional, habilidades para la sana convivencia y ambientes armoniosos</a:t>
            </a:r>
            <a:endParaRPr lang="es-MX" sz="2800" b="1" dirty="0">
              <a:solidFill>
                <a:schemeClr val="bg2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1" y="178746"/>
            <a:ext cx="1411063" cy="14110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727" y="178747"/>
            <a:ext cx="1515884" cy="151588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046351" y="4816243"/>
            <a:ext cx="77822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>Invitadas especiales: Maestras sede B</a:t>
            </a:r>
          </a:p>
          <a:p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>Lugar:                        Aula de informática</a:t>
            </a:r>
          </a:p>
          <a:p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>Fecha:                        </a:t>
            </a:r>
            <a:r>
              <a:rPr lang="es-MX" sz="2800" b="1" smtClean="0">
                <a:solidFill>
                  <a:schemeClr val="accent6">
                    <a:lumMod val="50000"/>
                  </a:schemeClr>
                </a:solidFill>
              </a:rPr>
              <a:t>Lunes 22 </a:t>
            </a:r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>de abril de 2024</a:t>
            </a:r>
          </a:p>
          <a:p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>Hora:                         11:30 a.m.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1005" y="6266870"/>
            <a:ext cx="931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</a:rPr>
              <a:t>NOTA: </a:t>
            </a:r>
          </a:p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Ser puntuales, para poder conocer el trabajo que realizaremos con toda nuestra comunidad</a:t>
            </a:r>
          </a:p>
          <a:p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</a:rPr>
              <a:t>Maestras mañana enviar 10 minutos antes a los estudiantes a casa, </a:t>
            </a:r>
          </a:p>
          <a:p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</a:rPr>
              <a:t>Maestras de la tarde ingreso de estudiantes 10 minutos después</a:t>
            </a:r>
          </a:p>
        </p:txBody>
      </p:sp>
    </p:spTree>
    <p:extLst>
      <p:ext uri="{BB962C8B-B14F-4D97-AF65-F5344CB8AC3E}">
        <p14:creationId xmlns:p14="http://schemas.microsoft.com/office/powerpoint/2010/main" val="58628593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59</TotalTime>
  <Words>77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Tw Cen MT</vt:lpstr>
      <vt:lpstr>Gota</vt:lpstr>
      <vt:lpstr>¡¡¡  INICIAMOS  !!! PROGRAMA DE PROMOCIÓN DE LA SALUD EMOCIONAL INFANTIL  SEDE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¡¡¡  INICIAMOS  !!! PROGRAMA DE PROMOCIÓN DE LA SALUD EMOCIONAL INFANTIL  SEDE B</dc:title>
  <dc:creator>Usuario de Windows</dc:creator>
  <cp:lastModifiedBy>Usuario de Windows</cp:lastModifiedBy>
  <cp:revision>4</cp:revision>
  <dcterms:created xsi:type="dcterms:W3CDTF">2024-04-18T13:28:47Z</dcterms:created>
  <dcterms:modified xsi:type="dcterms:W3CDTF">2024-05-07T16:28:39Z</dcterms:modified>
</cp:coreProperties>
</file>