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Default ContentType="image/x-emf" Extension="emf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</p:sldIdLst>
  <p:sldSz cy="6858000" cx="9144000"/>
  <p:notesSz cx="6858000" cy="9144000"/>
  <p:defaultTextStyle>
    <a:defPPr lvl="0">
      <a:defRPr lang="es-CO"/>
    </a:defPPr>
    <a:lvl1pPr defTabSz="914293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293" eaLnBrk="1" hangingPunct="1" latinLnBrk="0" lvl="1" marL="457146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293" eaLnBrk="1" hangingPunct="1" latinLnBrk="0" lvl="2" marL="914293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293" eaLnBrk="1" hangingPunct="1" latinLnBrk="0" lvl="3" marL="137144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293" eaLnBrk="1" hangingPunct="1" latinLnBrk="0" lvl="4" marL="1828586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293" eaLnBrk="1" hangingPunct="1" latinLnBrk="0" lvl="5" marL="2285733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293" eaLnBrk="1" hangingPunct="1" latinLnBrk="0" lvl="6" marL="2742879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293" eaLnBrk="1" hangingPunct="1" latinLnBrk="0" lvl="7" marL="3200026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293" eaLnBrk="1" hangingPunct="1" latinLnBrk="0" lvl="8" marL="3657172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9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1320" indent="0" algn="ctr">
              <a:buNone/>
              <a:defRPr sz="2000"/>
            </a:lvl2pPr>
            <a:lvl3pPr marL="902641" indent="0" algn="ctr">
              <a:buNone/>
              <a:defRPr sz="1800"/>
            </a:lvl3pPr>
            <a:lvl4pPr marL="1353961" indent="0" algn="ctr">
              <a:buNone/>
              <a:defRPr sz="1600"/>
            </a:lvl4pPr>
            <a:lvl5pPr marL="1805282" indent="0" algn="ctr">
              <a:buNone/>
              <a:defRPr sz="1600"/>
            </a:lvl5pPr>
            <a:lvl6pPr marL="2256602" indent="0" algn="ctr">
              <a:buNone/>
              <a:defRPr sz="1600"/>
            </a:lvl6pPr>
            <a:lvl7pPr marL="2707922" indent="0" algn="ctr">
              <a:buNone/>
              <a:defRPr sz="1600"/>
            </a:lvl7pPr>
            <a:lvl8pPr marL="3159243" indent="0" algn="ctr">
              <a:buNone/>
              <a:defRPr sz="1600"/>
            </a:lvl8pPr>
            <a:lvl9pPr marL="3610563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88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4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548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59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1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026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539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052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566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079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592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10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76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8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320" indent="0">
              <a:buNone/>
              <a:defRPr sz="2000" b="1"/>
            </a:lvl2pPr>
            <a:lvl3pPr marL="902641" indent="0">
              <a:buNone/>
              <a:defRPr sz="1800" b="1"/>
            </a:lvl3pPr>
            <a:lvl4pPr marL="1353961" indent="0">
              <a:buNone/>
              <a:defRPr sz="1600" b="1"/>
            </a:lvl4pPr>
            <a:lvl5pPr marL="1805282" indent="0">
              <a:buNone/>
              <a:defRPr sz="1600" b="1"/>
            </a:lvl5pPr>
            <a:lvl6pPr marL="2256602" indent="0">
              <a:buNone/>
              <a:defRPr sz="1600" b="1"/>
            </a:lvl6pPr>
            <a:lvl7pPr marL="2707922" indent="0">
              <a:buNone/>
              <a:defRPr sz="1600" b="1"/>
            </a:lvl7pPr>
            <a:lvl8pPr marL="3159243" indent="0">
              <a:buNone/>
              <a:defRPr sz="1600" b="1"/>
            </a:lvl8pPr>
            <a:lvl9pPr marL="3610563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1320" indent="0">
              <a:buNone/>
              <a:defRPr sz="2000" b="1"/>
            </a:lvl2pPr>
            <a:lvl3pPr marL="902641" indent="0">
              <a:buNone/>
              <a:defRPr sz="1800" b="1"/>
            </a:lvl3pPr>
            <a:lvl4pPr marL="1353961" indent="0">
              <a:buNone/>
              <a:defRPr sz="1600" b="1"/>
            </a:lvl4pPr>
            <a:lvl5pPr marL="1805282" indent="0">
              <a:buNone/>
              <a:defRPr sz="1600" b="1"/>
            </a:lvl5pPr>
            <a:lvl6pPr marL="2256602" indent="0">
              <a:buNone/>
              <a:defRPr sz="1600" b="1"/>
            </a:lvl6pPr>
            <a:lvl7pPr marL="2707922" indent="0">
              <a:buNone/>
              <a:defRPr sz="1600" b="1"/>
            </a:lvl7pPr>
            <a:lvl8pPr marL="3159243" indent="0">
              <a:buNone/>
              <a:defRPr sz="1600" b="1"/>
            </a:lvl8pPr>
            <a:lvl9pPr marL="3610563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42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10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9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1320" indent="0">
              <a:buNone/>
              <a:defRPr sz="1400"/>
            </a:lvl2pPr>
            <a:lvl3pPr marL="902641" indent="0">
              <a:buNone/>
              <a:defRPr sz="1200"/>
            </a:lvl3pPr>
            <a:lvl4pPr marL="1353961" indent="0">
              <a:buNone/>
              <a:defRPr sz="1000"/>
            </a:lvl4pPr>
            <a:lvl5pPr marL="1805282" indent="0">
              <a:buNone/>
              <a:defRPr sz="1000"/>
            </a:lvl5pPr>
            <a:lvl6pPr marL="2256602" indent="0">
              <a:buNone/>
              <a:defRPr sz="1000"/>
            </a:lvl6pPr>
            <a:lvl7pPr marL="2707922" indent="0">
              <a:buNone/>
              <a:defRPr sz="1000"/>
            </a:lvl7pPr>
            <a:lvl8pPr marL="3159243" indent="0">
              <a:buNone/>
              <a:defRPr sz="1000"/>
            </a:lvl8pPr>
            <a:lvl9pPr marL="361056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11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1320" indent="0">
              <a:buNone/>
              <a:defRPr sz="2800"/>
            </a:lvl2pPr>
            <a:lvl3pPr marL="902641" indent="0">
              <a:buNone/>
              <a:defRPr sz="2400"/>
            </a:lvl3pPr>
            <a:lvl4pPr marL="1353961" indent="0">
              <a:buNone/>
              <a:defRPr sz="2000"/>
            </a:lvl4pPr>
            <a:lvl5pPr marL="1805282" indent="0">
              <a:buNone/>
              <a:defRPr sz="2000"/>
            </a:lvl5pPr>
            <a:lvl6pPr marL="2256602" indent="0">
              <a:buNone/>
              <a:defRPr sz="2000"/>
            </a:lvl6pPr>
            <a:lvl7pPr marL="2707922" indent="0">
              <a:buNone/>
              <a:defRPr sz="2000"/>
            </a:lvl7pPr>
            <a:lvl8pPr marL="3159243" indent="0">
              <a:buNone/>
              <a:defRPr sz="2000"/>
            </a:lvl8pPr>
            <a:lvl9pPr marL="3610563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1320" indent="0">
              <a:buNone/>
              <a:defRPr sz="1400"/>
            </a:lvl2pPr>
            <a:lvl3pPr marL="902641" indent="0">
              <a:buNone/>
              <a:defRPr sz="1200"/>
            </a:lvl3pPr>
            <a:lvl4pPr marL="1353961" indent="0">
              <a:buNone/>
              <a:defRPr sz="1000"/>
            </a:lvl4pPr>
            <a:lvl5pPr marL="1805282" indent="0">
              <a:buNone/>
              <a:defRPr sz="1000"/>
            </a:lvl5pPr>
            <a:lvl6pPr marL="2256602" indent="0">
              <a:buNone/>
              <a:defRPr sz="1000"/>
            </a:lvl6pPr>
            <a:lvl7pPr marL="2707922" indent="0">
              <a:buNone/>
              <a:defRPr sz="1000"/>
            </a:lvl7pPr>
            <a:lvl8pPr marL="3159243" indent="0">
              <a:buNone/>
              <a:defRPr sz="1000"/>
            </a:lvl8pPr>
            <a:lvl9pPr marL="361056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82058" tIns="41029" rIns="82058" bIns="4102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82058" tIns="41029" rIns="82058" bIns="41029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0291"/>
            <a:fld id="{F737F807-F999-C540-84DB-E994D0C81CA5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410291"/>
              <a:t>12/09/2020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0291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82058" tIns="41029" rIns="82058" bIns="4102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10291"/>
            <a:fld id="{52AF1177-12AC-DB48-A049-406F709292EB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410291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8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02641" rtl="0" eaLnBrk="1" latinLnBrk="0" hangingPunct="1">
        <a:lnSpc>
          <a:spcPct val="90000"/>
        </a:lnSpc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5660" indent="-225660" algn="l" defTabSz="902641" rtl="0" eaLnBrk="1" latinLnBrk="0" hangingPunct="1">
        <a:lnSpc>
          <a:spcPct val="90000"/>
        </a:lnSpc>
        <a:spcBef>
          <a:spcPts val="987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76981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301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621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942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262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583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903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6223" indent="-225660" algn="l" defTabSz="902641" rtl="0" eaLnBrk="1" latinLnBrk="0" hangingPunct="1">
        <a:lnSpc>
          <a:spcPct val="90000"/>
        </a:lnSpc>
        <a:spcBef>
          <a:spcPts val="494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320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641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961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282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602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922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243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563" algn="l" defTabSz="9026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ams.microsoft.com/l/meetup-join/19%3ameeting_OGVlNDE5YjAtZTBjYy00ZjcxLTkwODAtMGZiMDdlYjQwYjEx%40thread.v2/0?context=%7b%22Tid%22%3a%220a726c3e-29c2-48c1-9d3e-e88ec651c420%22%2c%22Oid%22%3a%22015a26bd-0961-497f-a1c5-d632afc03038%22%2c%22IsBroad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7697B392-23D8-EB42-B634-A40434EF4C68}"/>
              </a:ext>
            </a:extLst>
          </p:cNvPr>
          <p:cNvSpPr txBox="1"/>
          <p:nvPr/>
        </p:nvSpPr>
        <p:spPr>
          <a:xfrm>
            <a:off x="666515" y="1809565"/>
            <a:ext cx="4718035" cy="759968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algn="ctr" defTabSz="410243"/>
            <a:r>
              <a:rPr lang="es-CO" sz="2200" b="1" dirty="0">
                <a:solidFill>
                  <a:srgbClr val="7030A0"/>
                </a:solidFill>
              </a:rPr>
              <a:t>CHARLA VIRTUAL MEDIACIÓN EN EL USO DE INTERNET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B26FE21-3848-D64C-B4F3-80E489042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788" y="2876582"/>
            <a:ext cx="4534215" cy="3056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CB9F1FE0-B25E-B849-8E7D-820C2035323A}"/>
              </a:ext>
            </a:extLst>
          </p:cNvPr>
          <p:cNvSpPr txBox="1"/>
          <p:nvPr/>
        </p:nvSpPr>
        <p:spPr>
          <a:xfrm>
            <a:off x="666515" y="3001455"/>
            <a:ext cx="4718035" cy="852301"/>
          </a:xfrm>
          <a:prstGeom prst="rect">
            <a:avLst/>
          </a:prstGeom>
          <a:noFill/>
        </p:spPr>
        <p:txBody>
          <a:bodyPr wrap="square" lIns="82048" tIns="41025" rIns="82048" bIns="41025" rtlCol="0">
            <a:spAutoFit/>
          </a:bodyPr>
          <a:lstStyle/>
          <a:p>
            <a:pPr algn="ctr" defTabSz="410243"/>
            <a:r>
              <a:rPr lang="es-CO" sz="2500" b="1" dirty="0" smtClean="0">
                <a:solidFill>
                  <a:srgbClr val="002060"/>
                </a:solidFill>
              </a:rPr>
              <a:t>Lunes 14 </a:t>
            </a:r>
            <a:r>
              <a:rPr lang="es-CO" sz="2500" b="1" dirty="0">
                <a:solidFill>
                  <a:srgbClr val="002060"/>
                </a:solidFill>
              </a:rPr>
              <a:t>de septiembre</a:t>
            </a:r>
          </a:p>
          <a:p>
            <a:pPr algn="ctr" defTabSz="410243"/>
            <a:r>
              <a:rPr lang="es-CO" sz="2500" b="1" dirty="0" smtClean="0">
                <a:solidFill>
                  <a:srgbClr val="002060"/>
                </a:solidFill>
              </a:rPr>
              <a:t>6:00 p.m.</a:t>
            </a:r>
            <a:endParaRPr lang="es-CO" sz="2500" b="1" dirty="0">
              <a:solidFill>
                <a:srgbClr val="7030A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0608" y="4149080"/>
            <a:ext cx="576064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s-CO" dirty="0" smtClean="0"/>
          </a:p>
          <a:p>
            <a:endParaRPr lang="es-CO" dirty="0" smtClean="0"/>
          </a:p>
          <a:p>
            <a:r>
              <a:rPr lang="es-CO" dirty="0" smtClean="0"/>
              <a:t>https://teams.microsoft.com/l/meetup-join/19%3ameeting_OGVlNDE5YjAtZTBjYy00ZjcxLTkwODAtMGZiMDdlYjQwYjEx%40thread.v2/0?context=%7b%22Tid%22%3a%220a726c3e-29c2-48c1-9d3e-e88ec651c420%22%2c%22Oid%22%3a%22015a26bd-0961-497f-a1c5-d632afc03038%22%2c%22IsBroadca</a:t>
            </a:r>
            <a:endParaRPr lang="es-CO" dirty="0"/>
          </a:p>
        </p:txBody>
      </p:sp>
      <p:sp>
        <p:nvSpPr>
          <p:cNvPr id="8" name="7 Rectángulo"/>
          <p:cNvSpPr/>
          <p:nvPr/>
        </p:nvSpPr>
        <p:spPr>
          <a:xfrm>
            <a:off x="467544" y="904405"/>
            <a:ext cx="59046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5400" b="1" dirty="0" smtClean="0">
                <a:ln w="1905"/>
                <a:gradFill>
                  <a:gsLst>
                    <a:gs pos="0">
                      <a:srgbClr val="70AD47">
                        <a:shade val="20000"/>
                        <a:satMod val="200000"/>
                      </a:srgbClr>
                    </a:gs>
                    <a:gs pos="78000">
                      <a:srgbClr val="70AD47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70AD47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Padres y cuidadores</a:t>
            </a:r>
            <a:endParaRPr lang="es-ES" sz="5400" b="1" dirty="0">
              <a:ln w="1905"/>
              <a:gradFill>
                <a:gsLst>
                  <a:gs pos="0">
                    <a:srgbClr val="70AD47">
                      <a:shade val="20000"/>
                      <a:satMod val="200000"/>
                    </a:srgbClr>
                  </a:gs>
                  <a:gs pos="78000">
                    <a:srgbClr val="70AD47">
                      <a:tint val="90000"/>
                      <a:shade val="89000"/>
                      <a:satMod val="220000"/>
                    </a:srgbClr>
                  </a:gs>
                  <a:gs pos="100000">
                    <a:srgbClr val="70AD47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85791" y="3887470"/>
            <a:ext cx="29417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4"/>
              </a:rPr>
              <a:t>CONECTATE AQUÍ  </a:t>
            </a:r>
            <a:endParaRPr lang="es-E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72746" y="4413599"/>
            <a:ext cx="215283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Ó ESCRIBE ESTE LINK</a:t>
            </a:r>
            <a:endParaRPr lang="es-ES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998734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